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82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AF369-83FD-A1DF-B4C2-F9AD6110B5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1590F-62BC-70C9-3FA4-9DD224911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8AF55-0652-7FD6-747A-9B320DE4F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02488-B0E7-7B93-021B-AC1FDA29D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92A8F-F45F-E317-6EA0-05ABA33EA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783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F5F93-F869-9BBA-5F0C-BB71C1D0D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39E54-C320-83B3-EDDE-A7C0E3C95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D64AB-3367-01F0-9699-B32DF0C4A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B502D-70BA-FA6F-5F05-22C1482E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4D95B-DB08-281A-43DF-AA30FC149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61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389929-0DFC-3CB5-F496-2F0AC51D9F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8B9A07-2DA7-3313-EAAE-4B42C6965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59A9D-531D-9DC7-91CB-49A3FCD92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7679D-8CFE-147D-3EE3-9E1425054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033DC-A1F0-BEA1-B456-D7E3F9B57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4421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506B1-ACAE-BF39-7A39-D60BF8C9A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C7034-BAC4-4044-12FA-4EA00556D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60687-AC95-CBA1-F24F-7DB91A6DA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40BCD-4970-4323-DDBE-4DA74371E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14B8-5DEB-CF7D-7172-57D01FA1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3817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83863-1D17-F745-FE82-FA0529F5F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6981FD-224D-63B2-92DD-121EE0FF1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0C960-B639-F000-9AB4-7CDC76CEC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4620B-5BD7-1AC1-1D8B-2B087C0A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E9E21-C6F9-8B52-D132-B773EC0CB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6657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A8F94-608B-B089-3311-0051CC3E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E1B3F-FB5C-EC62-EA1A-4A4B52E4AD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CDB2D3-051E-E85D-FD52-0462855A9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FD48EB-DC38-5820-EB15-30FDA95CC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F782D-4CC3-34BC-BBD7-907A0C1F2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450F86-03D8-73C9-07F3-A54A85DC6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9642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5425C-2643-677F-D30C-71BB87146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A72C1-9D26-2028-234E-336D3520A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10F053-E93F-E382-8A38-5025EEB7DF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7DD53D-BF3B-0BEF-FEED-AC86D49B94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7FD52D-F9B5-AE48-AD98-A7B3347E52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74B709-3FBE-94CF-806D-88FA73E12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53F73A-0432-3063-E314-4ED02BD03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9AB2C3-4F22-1F76-0091-374B84C32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3296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193CE-716E-0963-6BDB-1DF98BB94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5DD0B7-A54B-8A89-84DE-E6C9ED301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4A0768-6683-7E6D-5D67-04D20DDDE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546DBB-097E-2E70-757A-62DFA988D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6625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0BDED2-A3B2-1F31-F02E-91C8F7044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EA44B5-060F-DA35-115E-D495287A8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E73F9C-1A16-DAE3-A079-C39F1BDF0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9846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4F77B-A79F-1036-E140-7E64B21D1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F95CA-3233-0089-9A6B-F28FA4EFB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CEA22-3EDD-E800-0665-5B2A4F773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9B57D1-2596-EBB4-F223-B25760BAD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4AD47-01C1-ED84-FA8F-7D5A28F9C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67BC3-F200-E36E-D5A2-71A9D97AF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443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73755-A941-72F3-68B6-24CFA6A3A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E0D0E3-1C3F-2F6D-08CD-3CDCE21CD1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E2FA94-2DF1-B950-160D-956248B33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B12E6-FBE4-CC66-CC50-03C1B573C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2F278-0267-180D-659A-5B0979D5F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E2C5-702C-59DC-48DD-7337B4CDF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2518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3286C0-18EB-E226-550C-A52CD69F7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C126E-A648-D153-D5A2-0158906C3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AE4FB-44C5-834C-74EE-B5A3B7FCF6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127ABA-8E0F-4D0E-8D7C-D1FE882764BF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B5D8-8B7F-4EEA-DB6E-87EFFAF0B1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2E6BB-3E0D-7F2F-C9D0-FCA6A6F272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DAACDC-D2CD-4BC6-B99F-2D1714C15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805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blue background with text and buildings">
            <a:extLst>
              <a:ext uri="{FF2B5EF4-FFF2-40B4-BE49-F238E27FC236}">
                <a16:creationId xmlns:a16="http://schemas.microsoft.com/office/drawing/2014/main" id="{606022B8-498A-DD0D-4358-3F8233840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287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C982868-66B2-0ABD-D5E9-BE17CCE95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2" b="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77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web page">
            <a:extLst>
              <a:ext uri="{FF2B5EF4-FFF2-40B4-BE49-F238E27FC236}">
                <a16:creationId xmlns:a16="http://schemas.microsoft.com/office/drawing/2014/main" id="{9D8759A4-2E67-B6E4-C385-193C1410F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57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screen&#10;&#10;AI-generated content may be incorrect.">
            <a:extLst>
              <a:ext uri="{FF2B5EF4-FFF2-40B4-BE49-F238E27FC236}">
                <a16:creationId xmlns:a16="http://schemas.microsoft.com/office/drawing/2014/main" id="{B0B7ABEC-C4A3-DFDA-EEC5-7799E8A3E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" r="-1" b="-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502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screen">
            <a:extLst>
              <a:ext uri="{FF2B5EF4-FFF2-40B4-BE49-F238E27FC236}">
                <a16:creationId xmlns:a16="http://schemas.microsoft.com/office/drawing/2014/main" id="{95C47D34-71A5-F313-1D1D-C1C8A6777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16BB327-7AA9-4EC5-815F-9D8E6BC5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35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7DC7072-E4E1-76CA-A4F3-7E364A075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15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70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AB4CF250-DA2C-1CFE-C606-0CE70A075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696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Abhinav Kaushik</dc:creator>
  <cp:lastModifiedBy>Abhinav Kaushik</cp:lastModifiedBy>
  <cp:revision>1</cp:revision>
  <dcterms:created xsi:type="dcterms:W3CDTF">2025-07-20T14:09:47Z</dcterms:created>
  <dcterms:modified xsi:type="dcterms:W3CDTF">2025-07-20T14:14:39Z</dcterms:modified>
</cp:coreProperties>
</file>

<file path=docProps/thumbnail.jpeg>
</file>